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>
        <p:scale>
          <a:sx n="100" d="100"/>
          <a:sy n="100" d="100"/>
        </p:scale>
        <p:origin x="5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17FA1D66-BDF3-4F83-AA4B-B9D7A19068B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F6A5971C-E0E5-4425-A45F-C1A82253F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5971C-E0E5-4425-A45F-C1A82253F7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3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5971C-E0E5-4425-A45F-C1A82253F7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9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76DE99-99B0-F8A3-1E70-13AC6F3C3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EDD8D62-D1D9-5C6B-F92A-E6DCFD847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D29F192-D186-85E9-D08D-2EB32D0E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73F2CB-C5F2-8E1A-7A61-AD8928A4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46E7741-3471-D6B3-D637-B0A2F1A4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8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3676AE-5385-D33A-0A9B-7AA47C19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78E56C2-DF02-7CAC-AFA2-FA768760B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2D2205-74A0-9C2C-1E7F-208C2197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5A3CC9-A4DD-2E5E-35C9-865C3886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14DEAAA-9826-33F3-742A-2A5F1D8C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F1A72CB-598B-DA54-63A7-8D1245722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5250AB1-5721-3DC4-7EB6-496532FC6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E62B83-F51F-ED31-DE79-6DA06B6C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5BA11A-0939-2F26-52D9-F3FAA259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F3EE6D-5205-6442-161D-67C51B81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8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CE1C21-AA7F-CD4B-1C6B-2B33A301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09E180-58D7-9F93-5439-49C2AAB6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56CFE52-CE12-AB7B-AE0E-B9B80A30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3361740-3884-F9FB-57CB-F8FFF34D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B9EC14-0474-96D5-9DBB-D73012FA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BAF16E-21FA-92BF-1ADB-F4025A5F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A1B8CC2-EFC3-0C7D-EF96-203C931B2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4DB6D3-AF01-DF64-8513-079FC138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90BF00-28CB-931A-8ABC-D1E6EFAA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2C6549-E24C-E64A-FD77-A088F183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DD081D-75C5-B612-11BA-AF5FF510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223F435-7E2D-4172-4051-583B8A23E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4F25E34-D19A-73DF-3210-63F84B9CF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C115E4-B92B-741F-349D-25612866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B27E17C-CA78-AE96-5D4F-9EC62A53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FC33342-949F-A957-8D48-8D31079D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5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D627C0-5DE5-1901-749E-B8BE4973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88F44A-788B-2CC0-036D-3C7398C4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23AA632-6055-8CA2-A593-DDEFA9431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7311D78-EFFD-950A-05E4-2F6D02C11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C5F078A-2935-9652-686C-47F8CC121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F798C75-C539-3733-E4F7-94F707C8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486F5C0-29A4-8CE6-ACCF-8AC2E701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61E5534-7184-CDD4-2DDD-3750BDA8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6C47A9-6827-C449-97CD-FFCA83C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5279CCF-24AD-6CD7-2C68-51D66528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B356474-EC27-40C8-1C4F-AAC6B052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2119538-95A2-11F2-0AEB-7881CF97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E9DD427-26A9-68B1-9E96-2B007CAC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E94736D-D9A3-B8BF-6D0C-00C79380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A71D967-3DBE-9410-3F7C-04D4FC5C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9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05B254-D8D2-D5C1-EA26-FB59FA6E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10266A-016C-6332-4171-A7973B87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6841ABB-C2EA-AC63-DD79-8096BE4FA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2E99521-3DC2-1ED6-32F0-B0238A68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37F689F-5D74-93DF-5FF5-35DBAC75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21C85B-37EE-C8D2-88A6-020B8BA4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ED5085-EFF1-956C-885D-09FBC1C3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5E947DC-9568-8A98-82E9-E7A37A71D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E55AD68-F653-0618-324F-943BDE74D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B925E05-7F23-88F2-1804-D8048E50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D293841-CF1F-EF21-4C06-90AC6F2A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B8F1020-0C57-30DC-4C1C-5B740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5DEB67B-3F51-0E8A-704C-D7D5C1A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28FA17-186A-800B-AA6D-7A6F33A36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B0B19E0-6E3B-788E-F373-34430FBF8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0D262-B4D8-4EB0-86B5-045C5DC5413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C56405-1783-59C8-1974-61F4B2804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42F4281-B3B6-3E87-2FA8-5B8A044E1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94F4-2EF1-4B6B-84D7-DAE903322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5651FD-0B7C-B67A-E108-BD79C4F0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4537"/>
          </a:xfrm>
        </p:spPr>
        <p:txBody>
          <a:bodyPr>
            <a:normAutofit fontScale="90000"/>
          </a:bodyPr>
          <a:lstStyle/>
          <a:p>
            <a:r>
              <a:rPr lang="en-US" dirty="0"/>
              <a:t>SmileAI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0F92F39-C4AE-FCE1-EB32-0E2BDE7C4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2962275"/>
            <a:ext cx="9144000" cy="264795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Team members: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/>
              <a:t>Omran Janadi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/>
              <a:t>Osama Abdulhalim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/>
              <a:t>Mahmud Omar</a:t>
            </a:r>
          </a:p>
          <a:p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598DE32-340C-6D95-2705-F7348EE3E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4" y="2781300"/>
            <a:ext cx="20478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5B6FEF-F5B4-BCA1-D55C-7C0C9472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Doctor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8D1033-0200-F9BF-3FEB-101D2A6BF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Chat and interact with his mentees in addition to getting notified about new messages.</a:t>
            </a:r>
          </a:p>
          <a:p>
            <a:pPr algn="l" rtl="0"/>
            <a:r>
              <a:rPr lang="en-US" dirty="0"/>
              <a:t>Adding tasks for his mentees.</a:t>
            </a:r>
          </a:p>
          <a:p>
            <a:pPr algn="l" rtl="0"/>
            <a:r>
              <a:rPr lang="en-US" dirty="0"/>
              <a:t>Assign a mentor to one of his mentees.</a:t>
            </a:r>
          </a:p>
          <a:p>
            <a:pPr algn="l" rtl="0"/>
            <a:r>
              <a:rPr lang="en-US" dirty="0"/>
              <a:t>Reading the admin’s new articles.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Manage his profile settings - he can change his password, profile picture and name, role description.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6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6B444D-8A8C-D760-C682-398EB2BC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518"/>
          </a:xfrm>
        </p:spPr>
        <p:txBody>
          <a:bodyPr/>
          <a:lstStyle/>
          <a:p>
            <a:pPr algn="ctr"/>
            <a:r>
              <a:rPr lang="en-US" dirty="0"/>
              <a:t>Doctor screens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E03C94E-A665-99C2-6054-6F0F2B20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1440108"/>
            <a:ext cx="2394644" cy="5187099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1EED535-24AF-5C9B-2CD2-49ECC803D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16" y="1555504"/>
            <a:ext cx="2559097" cy="518709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A35D4A7-118E-B856-1D8E-D1766DFF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38" y="1508288"/>
            <a:ext cx="2544096" cy="534971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06D20B5-8E38-E114-22C1-D6CD8C8D3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29" y="1555503"/>
            <a:ext cx="2438051" cy="53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83BBBF-8D8B-61E0-A5C8-0718A706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DDEDB03-98E8-3B91-5E87-9497FDC8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Add articles so users can read them and learn about gingival disease.</a:t>
            </a:r>
          </a:p>
          <a:p>
            <a:pPr algn="l" rtl="0"/>
            <a:r>
              <a:rPr lang="en-US" dirty="0"/>
              <a:t>Promote mentees to mentors.</a:t>
            </a:r>
          </a:p>
          <a:p>
            <a:pPr algn="l" rtl="0"/>
            <a:r>
              <a:rPr lang="en-US" dirty="0"/>
              <a:t>Assign doctors to mentees.</a:t>
            </a:r>
          </a:p>
          <a:p>
            <a:pPr algn="l" rtl="0"/>
            <a:r>
              <a:rPr lang="en-US" dirty="0"/>
              <a:t>Approve or disapprove sign-up requests.</a:t>
            </a:r>
          </a:p>
          <a:p>
            <a:pPr algn="l" rtl="0"/>
            <a:r>
              <a:rPr lang="en-US" dirty="0"/>
              <a:t>Manage his settings like other users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7509E5-33B5-AD01-DCFF-A136BD51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 screens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599613B7-70F3-57FB-8609-13D8305F2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15" y="1637032"/>
            <a:ext cx="2338634" cy="4855843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0106320-98C8-044E-E953-E2DD61686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1523141"/>
            <a:ext cx="2338634" cy="495630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8302FDE-E826-DD4E-3B01-446F61464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98" y="1632677"/>
            <a:ext cx="2325290" cy="516731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27ED9B9-BDDF-1637-3FA6-3FAC0B052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57" y="1632677"/>
            <a:ext cx="26548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7058598-B86F-AF07-AB91-82A1C661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9" y="904567"/>
            <a:ext cx="3086100" cy="587473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9C1318-0017-4120-E484-4CE01AA52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53" y="825867"/>
            <a:ext cx="3086100" cy="59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8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7F3D43-4566-8A26-F6CA-BC1EC2A9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A CHALLENGE WE FACED</a:t>
            </a:r>
            <a:endParaRPr lang="he-IL" dirty="0"/>
          </a:p>
        </p:txBody>
      </p:sp>
      <p:pic>
        <p:nvPicPr>
          <p:cNvPr id="5" name="מציין מיקום תוכן 4" descr="תמונה שמכילה טקסט, צילום מסך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E330457-B3B7-12C4-313D-1CE7C75F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97" y="1656641"/>
            <a:ext cx="3328107" cy="4481512"/>
          </a:xfrm>
        </p:spPr>
      </p:pic>
      <p:pic>
        <p:nvPicPr>
          <p:cNvPr id="7" name="תמונה 6" descr="תמונה שמכילה טקסט, צילום מסך, תוכנה, מערכת הפע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29FECE3-B2B0-7AEE-FE55-D568DFF8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39" y="1656640"/>
            <a:ext cx="3406250" cy="43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F84B1B-6EF5-1628-F2F6-9E1C580E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52D275E-B3C5-EE6B-F5A0-337F7285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61" y="2494503"/>
            <a:ext cx="5527252" cy="2958978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155F21-02E3-906D-EB0F-8BDBC87D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13" y="2494503"/>
            <a:ext cx="5698026" cy="16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4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D896BF9-6DBE-D3AD-D954-B9073619D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326" y="1775383"/>
            <a:ext cx="7610149" cy="4351338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24664C7-9FC7-23C8-7BF2-C019FC97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5" y="1775383"/>
            <a:ext cx="3670801" cy="40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8832CC-D1F2-317D-D100-AD4B0E06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Plans for next sprint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BB50C7-A66F-4967-CF39-A13A83DB5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Implementing the chatbot.</a:t>
            </a:r>
          </a:p>
          <a:p>
            <a:pPr algn="l" rtl="0"/>
            <a:r>
              <a:rPr lang="en-US" dirty="0"/>
              <a:t>Implementing a calendar for all users to manage events.</a:t>
            </a:r>
          </a:p>
          <a:p>
            <a:pPr algn="l" rtl="0"/>
            <a:r>
              <a:rPr lang="en-US" dirty="0"/>
              <a:t>Implementing the brushing buddy for mentees</a:t>
            </a:r>
          </a:p>
        </p:txBody>
      </p:sp>
    </p:spTree>
    <p:extLst>
      <p:ext uri="{BB962C8B-B14F-4D97-AF65-F5344CB8AC3E}">
        <p14:creationId xmlns:p14="http://schemas.microsoft.com/office/powerpoint/2010/main" val="93733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48EA978-4C24-9D51-10DD-40D33A4F8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925"/>
            <a:ext cx="10515600" cy="56340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/>
              <a:t>SmileAI</a:t>
            </a:r>
            <a:r>
              <a:rPr lang="en-US" dirty="0"/>
              <a:t> is a comprehensive gingival disease support platform that connects:</a:t>
            </a:r>
          </a:p>
          <a:p>
            <a:pPr algn="l" rtl="0"/>
            <a:r>
              <a:rPr lang="en-US" b="1" dirty="0"/>
              <a:t>Mentees</a:t>
            </a:r>
            <a:r>
              <a:rPr lang="en-US" dirty="0"/>
              <a:t> - Users with gingival disease seeking guidance and support.</a:t>
            </a:r>
          </a:p>
          <a:p>
            <a:pPr algn="l" rtl="0"/>
            <a:r>
              <a:rPr lang="en-US" b="1" dirty="0"/>
              <a:t>Mentors</a:t>
            </a:r>
            <a:r>
              <a:rPr lang="en-US" dirty="0"/>
              <a:t> - Experienced individuals providing peer support and advice.</a:t>
            </a:r>
          </a:p>
          <a:p>
            <a:pPr algn="l" rtl="0"/>
            <a:r>
              <a:rPr lang="en-US" b="1" dirty="0"/>
              <a:t>Doctors</a:t>
            </a:r>
            <a:r>
              <a:rPr lang="en-US" dirty="0"/>
              <a:t> - Medical professionals offering expert consultation.</a:t>
            </a:r>
          </a:p>
          <a:p>
            <a:pPr algn="l" rtl="0"/>
            <a:r>
              <a:rPr lang="en-US" b="1" dirty="0"/>
              <a:t>Admins</a:t>
            </a:r>
            <a:r>
              <a:rPr lang="en-US" dirty="0"/>
              <a:t> - Platform administrators managing content and user interactions.</a:t>
            </a:r>
            <a:endParaRPr lang="he-IL" dirty="0"/>
          </a:p>
          <a:p>
            <a:pPr algn="l" rtl="0"/>
            <a:r>
              <a:rPr lang="en-US" b="1" dirty="0"/>
              <a:t>Chatbot</a:t>
            </a:r>
            <a:r>
              <a:rPr lang="en-US" dirty="0"/>
              <a:t>: an AI agent that answers the questions.</a:t>
            </a:r>
          </a:p>
          <a:p>
            <a:pPr marL="0" indent="0" algn="l" rtl="0">
              <a:buNone/>
            </a:pPr>
            <a:r>
              <a:rPr lang="en-US" b="1" dirty="0"/>
              <a:t>Goal:</a:t>
            </a:r>
            <a:r>
              <a:rPr lang="en-US" dirty="0"/>
              <a:t> Create a supportive ecosystem for gingival disease management, treatment adherence, and professional guidance.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A907D6-59DB-8163-CEC8-2457DB90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811"/>
          </a:xfrm>
        </p:spPr>
        <p:txBody>
          <a:bodyPr/>
          <a:lstStyle/>
          <a:p>
            <a:pPr algn="ctr"/>
            <a:r>
              <a:rPr lang="en-US" dirty="0"/>
              <a:t>Sign in\ Sign up</a:t>
            </a:r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8A719557-89B6-DD81-073C-239071083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4" y="1352550"/>
            <a:ext cx="2209562" cy="4910138"/>
          </a:xfr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26E15411-24E9-F574-2A6C-2913F9869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25" y="1448216"/>
            <a:ext cx="2574609" cy="4910138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87BC4139-8CFC-3DDC-C314-10B7EFB03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753" y="1333123"/>
            <a:ext cx="2313146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39B856C-62B4-53FB-237E-AD544C3D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5910263"/>
          </a:xfrm>
        </p:spPr>
        <p:txBody>
          <a:bodyPr/>
          <a:lstStyle/>
          <a:p>
            <a:pPr algn="l" rtl="0"/>
            <a:r>
              <a:rPr lang="en-US" b="1" dirty="0"/>
              <a:t>Explanation:</a:t>
            </a:r>
            <a:r>
              <a:rPr lang="en-US" dirty="0"/>
              <a:t> Users can choose to sign in or sign up, then wait for admin approval. There are two ways to approve users: within the app (and admin account) or through Firebase.</a:t>
            </a:r>
          </a:p>
          <a:p>
            <a:pPr algn="l" rtl="0"/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CFBC7AC-7570-C71D-E30F-4DB740314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6" y="1638300"/>
            <a:ext cx="2228850" cy="4953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8613111-0AD1-57A3-A640-7887C8E5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61" y="2209800"/>
            <a:ext cx="8836339" cy="38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AFE733-1FFF-E511-0776-B9FDD83D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225"/>
            <a:ext cx="10515600" cy="5900738"/>
          </a:xfrm>
        </p:spPr>
        <p:txBody>
          <a:bodyPr/>
          <a:lstStyle/>
          <a:p>
            <a:pPr algn="l" rtl="0"/>
            <a:r>
              <a:rPr lang="en-US" dirty="0"/>
              <a:t>If the admin approve, then the user can sign in normally, otherwise it appears to him the following screen: 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36631E0-5B6D-A42F-BC63-1070E0F4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04" y="1079911"/>
            <a:ext cx="3276600" cy="52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A6059F-9A45-C2C8-8DEB-3F86912D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Mentee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DAC312-69F9-14C4-E41D-6E520C1053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5825" y="1271540"/>
            <a:ext cx="1201617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Chat with doctors and mentors, and receive notifications about these messages.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Track tasks that his doctor has assigned to him.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reminders for his medications.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Manage his profile settings - he can change his password, profile picture,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/>
              <a:t> and name.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Read the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articles that the admin has added to the app. </a:t>
            </a:r>
          </a:p>
        </p:txBody>
      </p:sp>
    </p:spTree>
    <p:extLst>
      <p:ext uri="{BB962C8B-B14F-4D97-AF65-F5344CB8AC3E}">
        <p14:creationId xmlns:p14="http://schemas.microsoft.com/office/powerpoint/2010/main" val="67382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613142-87B3-F4F6-B3B2-50F985E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987"/>
          </a:xfrm>
        </p:spPr>
        <p:txBody>
          <a:bodyPr/>
          <a:lstStyle/>
          <a:p>
            <a:pPr algn="ctr"/>
            <a:r>
              <a:rPr lang="en-US" dirty="0"/>
              <a:t>Mentee screens – My </a:t>
            </a:r>
            <a:r>
              <a:rPr lang="en-US" dirty="0" err="1"/>
              <a:t>tasks&amp;medications</a:t>
            </a:r>
            <a:endParaRPr lang="en-US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6AEB96A-09F6-5CDC-07FD-49D9597B4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13"/>
            <a:ext cx="2589015" cy="568947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EE896D-8F64-D2A2-9D2D-678A11120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67" y="1373547"/>
            <a:ext cx="2461434" cy="5689478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8702035C-E6BE-4201-E5D1-B264A2816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01" y="1327112"/>
            <a:ext cx="2397290" cy="5689478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EF37803-610D-7462-E95A-DBFB35951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78" y="1373547"/>
            <a:ext cx="2324593" cy="5341389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94D2199-BD2A-BFF8-F7EA-3B1D1C2BD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91" y="1327112"/>
            <a:ext cx="2185890" cy="56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6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CABE4D-8AE6-16A7-CC72-0AD237C1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2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Mentee – Chats and Discover page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540FB91-9CA8-3982-9C3D-BB3E8D96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37" y="1145459"/>
            <a:ext cx="2763111" cy="6140246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920CD0A8-0A9B-8EC0-0254-9C2FCF2D2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3" y="1101213"/>
            <a:ext cx="2683469" cy="596326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926F850-F19C-3642-5541-CB0384D2B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25" y="1101213"/>
            <a:ext cx="3086100" cy="62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6618E9-CF7D-5593-59AF-BBB4916F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933"/>
          </a:xfrm>
        </p:spPr>
        <p:txBody>
          <a:bodyPr/>
          <a:lstStyle/>
          <a:p>
            <a:pPr algn="ctr"/>
            <a:r>
              <a:rPr lang="en-US" dirty="0"/>
              <a:t>Mentor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E569B0-ACEE-9F4C-DAC3-72C599B0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2611225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Same as mentee, apart from having mentees to guide.</a:t>
            </a:r>
          </a:p>
          <a:p>
            <a:pPr marL="0" indent="0" algn="l" rtl="0">
              <a:buNone/>
            </a:pPr>
            <a:r>
              <a:rPr lang="en-US" dirty="0"/>
              <a:t>Screens: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284B982-A157-23CD-8AF2-5E9DEB6E4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38" y="2374686"/>
            <a:ext cx="255466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709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372</Words>
  <Application>Microsoft Office PowerPoint</Application>
  <PresentationFormat>מסך רחב</PresentationFormat>
  <Paragraphs>54</Paragraphs>
  <Slides>18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ערכת נושא Office</vt:lpstr>
      <vt:lpstr>SmileAI</vt:lpstr>
      <vt:lpstr>מצגת של PowerPoint‏</vt:lpstr>
      <vt:lpstr>Sign in\ Sign up</vt:lpstr>
      <vt:lpstr>מצגת של PowerPoint‏</vt:lpstr>
      <vt:lpstr>מצגת של PowerPoint‏</vt:lpstr>
      <vt:lpstr>Mentee Features</vt:lpstr>
      <vt:lpstr>Mentee screens – My tasks&amp;medications</vt:lpstr>
      <vt:lpstr>Mentee – Chats and Discover page</vt:lpstr>
      <vt:lpstr>Mentor Features</vt:lpstr>
      <vt:lpstr>Doctor features</vt:lpstr>
      <vt:lpstr>Doctor screens</vt:lpstr>
      <vt:lpstr>Admin features</vt:lpstr>
      <vt:lpstr>Admin screens</vt:lpstr>
      <vt:lpstr>מצגת של PowerPoint‏</vt:lpstr>
      <vt:lpstr>A CHALLENGE WE FACED</vt:lpstr>
      <vt:lpstr>מצגת של PowerPoint‏</vt:lpstr>
      <vt:lpstr>מצגת של PowerPoint‏</vt:lpstr>
      <vt:lpstr>Plans for next sprint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omran ganadi</dc:creator>
  <cp:lastModifiedBy>Mahmud Omar</cp:lastModifiedBy>
  <cp:revision>3</cp:revision>
  <dcterms:created xsi:type="dcterms:W3CDTF">2025-06-09T14:19:59Z</dcterms:created>
  <dcterms:modified xsi:type="dcterms:W3CDTF">2025-06-09T23:04:55Z</dcterms:modified>
</cp:coreProperties>
</file>